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0" r:id="rId4"/>
    <p:sldId id="861" r:id="rId5"/>
    <p:sldId id="8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">
      <pc:chgData name="贵申 王" userId="201fba2491c5f930" providerId="LiveId" clId="{DCE2E79A-FA80-4B3F-A3B4-A0C24C0A3357}" dt="2026-01-16T03:10:10.686" v="323" actId="20577"/>
      <pc:docMkLst>
        <pc:docMk/>
      </pc:docMkLst>
      <pc:sldChg chg="modSp mod">
        <pc:chgData name="贵申 王" userId="201fba2491c5f930" providerId="LiveId" clId="{DCE2E79A-FA80-4B3F-A3B4-A0C24C0A3357}" dt="2026-01-16T03:09:51.469" v="317" actId="20577"/>
        <pc:sldMkLst>
          <pc:docMk/>
          <pc:sldMk cId="0" sldId="859"/>
        </pc:sldMkLst>
        <pc:spChg chg="mod">
          <ac:chgData name="贵申 王" userId="201fba2491c5f930" providerId="LiveId" clId="{DCE2E79A-FA80-4B3F-A3B4-A0C24C0A3357}" dt="2026-01-16T03:06:12.751" v="298" actId="2057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DCE2E79A-FA80-4B3F-A3B4-A0C24C0A3357}" dt="2026-01-16T03:09:51.469" v="317" actId="20577"/>
          <ac:spMkLst>
            <pc:docMk/>
            <pc:sldMk cId="0" sldId="859"/>
            <ac:spMk id="580611" creationId="{44038959-F876-B8F4-6BF3-8BCCFA76856D}"/>
          </ac:spMkLst>
        </pc:spChg>
      </pc:sldChg>
      <pc:sldChg chg="modSp add mod">
        <pc:chgData name="贵申 王" userId="201fba2491c5f930" providerId="LiveId" clId="{DCE2E79A-FA80-4B3F-A3B4-A0C24C0A3357}" dt="2026-01-16T03:10:01.044" v="319" actId="20577"/>
        <pc:sldMkLst>
          <pc:docMk/>
          <pc:sldMk cId="402389582" sldId="860"/>
        </pc:sldMkLst>
        <pc:spChg chg="mod">
          <ac:chgData name="贵申 王" userId="201fba2491c5f930" providerId="LiveId" clId="{DCE2E79A-FA80-4B3F-A3B4-A0C24C0A3357}" dt="2026-01-16T03:06:59.848" v="302" actId="20577"/>
          <ac:spMkLst>
            <pc:docMk/>
            <pc:sldMk cId="402389582" sldId="860"/>
            <ac:spMk id="580610" creationId="{80AD3B3C-E48A-3FCC-B021-FBFAB0603E2A}"/>
          </ac:spMkLst>
        </pc:spChg>
        <pc:spChg chg="mod">
          <ac:chgData name="贵申 王" userId="201fba2491c5f930" providerId="LiveId" clId="{DCE2E79A-FA80-4B3F-A3B4-A0C24C0A3357}" dt="2026-01-16T03:10:01.044" v="319" actId="20577"/>
          <ac:spMkLst>
            <pc:docMk/>
            <pc:sldMk cId="402389582" sldId="860"/>
            <ac:spMk id="580611" creationId="{FEEF14E5-4F76-B197-6197-9129173BEF0F}"/>
          </ac:spMkLst>
        </pc:spChg>
      </pc:sldChg>
      <pc:sldChg chg="modSp add del mod">
        <pc:chgData name="贵申 王" userId="201fba2491c5f930" providerId="LiveId" clId="{DCE2E79A-FA80-4B3F-A3B4-A0C24C0A3357}" dt="2026-01-16T03:05:34.277" v="288" actId="47"/>
        <pc:sldMkLst>
          <pc:docMk/>
          <pc:sldMk cId="2635112408" sldId="860"/>
        </pc:sldMkLst>
      </pc:sldChg>
      <pc:sldChg chg="modSp add del mod">
        <pc:chgData name="贵申 王" userId="201fba2491c5f930" providerId="LiveId" clId="{DCE2E79A-FA80-4B3F-A3B4-A0C24C0A3357}" dt="2026-01-16T03:05:35.206" v="289" actId="47"/>
        <pc:sldMkLst>
          <pc:docMk/>
          <pc:sldMk cId="332220130" sldId="861"/>
        </pc:sldMkLst>
      </pc:sldChg>
      <pc:sldChg chg="modSp add mod">
        <pc:chgData name="贵申 王" userId="201fba2491c5f930" providerId="LiveId" clId="{DCE2E79A-FA80-4B3F-A3B4-A0C24C0A3357}" dt="2026-01-16T03:10:05.857" v="321" actId="20577"/>
        <pc:sldMkLst>
          <pc:docMk/>
          <pc:sldMk cId="3093204706" sldId="861"/>
        </pc:sldMkLst>
        <pc:spChg chg="mod">
          <ac:chgData name="贵申 王" userId="201fba2491c5f930" providerId="LiveId" clId="{DCE2E79A-FA80-4B3F-A3B4-A0C24C0A3357}" dt="2026-01-16T03:07:19.750" v="306" actId="20577"/>
          <ac:spMkLst>
            <pc:docMk/>
            <pc:sldMk cId="3093204706" sldId="861"/>
            <ac:spMk id="580610" creationId="{03C8A6B0-B4C7-4849-910B-DA1B7222AA56}"/>
          </ac:spMkLst>
        </pc:spChg>
        <pc:spChg chg="mod">
          <ac:chgData name="贵申 王" userId="201fba2491c5f930" providerId="LiveId" clId="{DCE2E79A-FA80-4B3F-A3B4-A0C24C0A3357}" dt="2026-01-16T03:10:05.857" v="321" actId="20577"/>
          <ac:spMkLst>
            <pc:docMk/>
            <pc:sldMk cId="3093204706" sldId="861"/>
            <ac:spMk id="580611" creationId="{3201B6E5-E5F2-5C67-066E-5B4381CF0E44}"/>
          </ac:spMkLst>
        </pc:spChg>
      </pc:sldChg>
      <pc:sldChg chg="modSp add mod">
        <pc:chgData name="贵申 王" userId="201fba2491c5f930" providerId="LiveId" clId="{DCE2E79A-FA80-4B3F-A3B4-A0C24C0A3357}" dt="2026-01-16T03:10:10.686" v="323" actId="20577"/>
        <pc:sldMkLst>
          <pc:docMk/>
          <pc:sldMk cId="460294295" sldId="862"/>
        </pc:sldMkLst>
        <pc:spChg chg="mod">
          <ac:chgData name="贵申 王" userId="201fba2491c5f930" providerId="LiveId" clId="{DCE2E79A-FA80-4B3F-A3B4-A0C24C0A3357}" dt="2026-01-16T03:07:52.052" v="311" actId="20577"/>
          <ac:spMkLst>
            <pc:docMk/>
            <pc:sldMk cId="460294295" sldId="862"/>
            <ac:spMk id="580610" creationId="{44DB3130-FEDB-62C7-D487-6038536376EF}"/>
          </ac:spMkLst>
        </pc:spChg>
        <pc:spChg chg="mod">
          <ac:chgData name="贵申 王" userId="201fba2491c5f930" providerId="LiveId" clId="{DCE2E79A-FA80-4B3F-A3B4-A0C24C0A3357}" dt="2026-01-16T03:10:10.686" v="323" actId="20577"/>
          <ac:spMkLst>
            <pc:docMk/>
            <pc:sldMk cId="460294295" sldId="862"/>
            <ac:spMk id="580611" creationId="{7178F902-4E43-8EF8-4F0D-FFAA026A91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Promised 1/4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主耶稣，我曾许愿，事奉祢到永远；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我救主，我的良友，求祢常在身边；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主若时常在我旁，我必不怕战斗；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主若时常指引我，我必不致迷路。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Jesus, I have promised to serve You to the end;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Remain forever near me, my Master and my Friend.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shall not fear the battle if You are by my side,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nor wander from the pathway if You will be my Guide.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2CC17DB-04EF-EAC1-7895-97EDA5509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80AD3B3C-E48A-3FCC-B021-FBFAB0603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Promised 2/4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FEEF14E5-4F76-B197-6197-9129173BE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世间事物环绕我，求祢与我相近；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我见迷乱的景物，听见诱惑声音：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今生身外和心内，常有仇敌相侵；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但望耶稣来亲近，保守我灵纯真。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let me feel You near me, the world is ever near.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see the sights that dazzle, the tempting sounds I hear.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foes are ever near me, around me and within;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but, Jesus, then draw nearer, and shield my soul from sin.</a:t>
            </a:r>
          </a:p>
        </p:txBody>
      </p:sp>
    </p:spTree>
    <p:extLst>
      <p:ext uri="{BB962C8B-B14F-4D97-AF65-F5344CB8AC3E}">
        <p14:creationId xmlns:p14="http://schemas.microsoft.com/office/powerpoint/2010/main" val="40238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589BE02-791F-DC01-DCB4-6982C8625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03C8A6B0-B4C7-4849-910B-DA1B7222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Promised 3/4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3201B6E5-E5F2-5C67-066E-5B4381CF0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求主常发慈悲声，容我灵耳听清；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不顾情欲的狂浪，不闻悖逆之音！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请用圣言印证我，使我进退遵循；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护庇我灵的主啊，出言使我听闻！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let me hear You speaking in accents clear and still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above the storms of passion, the murmurs of self-will.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Now speak to reassure me, to hasten or control;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Now speak and make me listen, O guardian of my soul.</a:t>
            </a: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0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B02C125-AB68-FA11-166B-3B140CA6A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44DB3130-FEDB-62C7-D487-603853637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255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主耶稣，我曾许愿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Jesus, I Have Promised 4/4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7178F902-4E43-8EF8-4F0D-FFAA026A9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主耶稣对众门徒曾有应许言明：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在祢荣耀的居所，主仆亦必有分；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耶稣啊，我曾许愿事奉祢到永远；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我恩主，我的良友，愿循主恩不变！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1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</a:t>
            </a: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Jesus, You have promised to all who follow You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where You are in glory Your servant shall be too.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Jesus, I have promised to serve You to the end;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Oh, give me grace to follow, my Master and my Friend.</a:t>
            </a: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SzPct val="85000"/>
            </a:pPr>
            <a:endParaRPr lang="en-US" altLang="zh-CN" sz="26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294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509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2</cp:revision>
  <dcterms:created xsi:type="dcterms:W3CDTF">2023-10-13T02:06:59Z</dcterms:created>
  <dcterms:modified xsi:type="dcterms:W3CDTF">2026-01-16T03:10:14Z</dcterms:modified>
</cp:coreProperties>
</file>